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43205400"/>
  <p:notesSz cx="6858000" cy="97107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9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0DD"/>
    <a:srgbClr val="FFCC99"/>
    <a:srgbClr val="C0C0C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13" autoAdjust="0"/>
    <p:restoredTop sz="99437" autoAdjust="0"/>
  </p:normalViewPr>
  <p:slideViewPr>
    <p:cSldViewPr>
      <p:cViewPr>
        <p:scale>
          <a:sx n="40" d="100"/>
          <a:sy n="40" d="100"/>
        </p:scale>
        <p:origin x="-72" y="-132"/>
      </p:cViewPr>
      <p:guideLst>
        <p:guide orient="horz" pos="13609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D5E20-C0E3-4373-A41B-EA63B97365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7663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 altLang="pt-B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BA8F28D-A6A0-4B3E-92F3-1091601FA7AC}" type="datetimeFigureOut">
              <a:rPr lang="pt-BR" altLang="pt-BR"/>
              <a:pPr/>
              <a:t>30/04/2018</a:t>
            </a:fld>
            <a:endParaRPr lang="pt-BR" altLang="pt-B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3750" y="728663"/>
            <a:ext cx="2732088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 altLang="pt-B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0E3D283-FCCD-4D66-BADB-421CD8E6F0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0623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6792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46363" y="12974638"/>
            <a:ext cx="29991050" cy="89519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92725" y="23666450"/>
            <a:ext cx="24698325" cy="1067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70140-FEF9-4090-B2E4-C33EEEAAFC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161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6CCE8-1D15-42E3-A701-245AEDB507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646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580975" y="1673225"/>
            <a:ext cx="7939088" cy="3563461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63713" y="1673225"/>
            <a:ext cx="23664862" cy="3563461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88CEC-3A2F-4BC1-ADE4-B77393466E2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650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8B202-3262-4344-BF59-CE93CC00191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604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7650" y="26838275"/>
            <a:ext cx="29991050" cy="8294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87650" y="17702213"/>
            <a:ext cx="29991050" cy="91360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41A08-323A-40F5-863F-C582A70DDD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36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63713" y="9745663"/>
            <a:ext cx="15801975" cy="2756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718088" y="9745663"/>
            <a:ext cx="15801975" cy="2756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9618C-4DBD-47AC-A66E-053FC35CDA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007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63713" y="9348788"/>
            <a:ext cx="15590837" cy="3895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63713" y="13244513"/>
            <a:ext cx="15590837" cy="24063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922875" y="9348788"/>
            <a:ext cx="15597188" cy="38957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922875" y="13244513"/>
            <a:ext cx="15597188" cy="24063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358E8-D220-4A18-BC1B-6B2770D2C3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615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1007F-46C5-4F5C-9F7D-85B8AE931A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57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407D7-AD69-424A-94A1-E0D1302774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739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713" y="1662113"/>
            <a:ext cx="11607800" cy="7077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95375" y="1662113"/>
            <a:ext cx="19724688" cy="35645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63713" y="8739188"/>
            <a:ext cx="11607800" cy="28568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CBBD3-E1F0-4FA3-BE17-0FCE775E0D2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727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5150" y="29235400"/>
            <a:ext cx="21170900" cy="345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915150" y="3732213"/>
            <a:ext cx="21170900" cy="25058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15150" y="32686625"/>
            <a:ext cx="21170900" cy="4902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FB695-675D-4944-964F-D791EFA093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2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730375"/>
            <a:ext cx="29165550" cy="719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0274" tIns="220137" rIns="440274" bIns="2201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0082213"/>
            <a:ext cx="29165550" cy="285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0274" tIns="220137" rIns="440274" bIns="2201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250" y="39344600"/>
            <a:ext cx="75612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0274" tIns="220137" rIns="440274" bIns="220137" numCol="1" anchor="t" anchorCtr="0" compatLnSpc="1">
            <a:prstTxWarp prst="textNoShape">
              <a:avLst/>
            </a:prstTxWarp>
          </a:bodyPr>
          <a:lstStyle>
            <a:lvl1pPr>
              <a:defRPr sz="67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0274" tIns="220137" rIns="440274" bIns="220137" numCol="1" anchor="t" anchorCtr="0" compatLnSpc="1">
            <a:prstTxWarp prst="textNoShape">
              <a:avLst/>
            </a:prstTxWarp>
          </a:bodyPr>
          <a:lstStyle>
            <a:lvl1pPr algn="ctr">
              <a:defRPr sz="67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612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0274" tIns="220137" rIns="440274" bIns="220137" numCol="1" anchor="t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D4611EAE-4888-489C-B92E-73FBA2A5AA1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021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021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2pPr>
      <a:lvl3pPr algn="ctr" defTabSz="44021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3pPr>
      <a:lvl4pPr algn="ctr" defTabSz="44021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4pPr>
      <a:lvl5pPr algn="ctr" defTabSz="44021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5pPr>
      <a:lvl6pPr marL="457200" algn="ctr" defTabSz="44021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6pPr>
      <a:lvl7pPr marL="914400" algn="ctr" defTabSz="44021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7pPr>
      <a:lvl8pPr marL="1371600" algn="ctr" defTabSz="44021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8pPr>
      <a:lvl9pPr marL="1828800" algn="ctr" defTabSz="44021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charset="0"/>
        </a:defRPr>
      </a:lvl9pPr>
    </p:titleStyle>
    <p:bodyStyle>
      <a:lvl1pPr marL="1651000" indent="-1651000" algn="l" defTabSz="44021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76638" indent="-1374775" algn="l" defTabSz="44021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503863" indent="-1101725" algn="l" defTabSz="44021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704138" indent="-1100138" algn="l" defTabSz="44021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906000" indent="-1100138" algn="l" defTabSz="44021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63200" indent="-1100138" algn="l" defTabSz="44021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820400" indent="-1100138" algn="l" defTabSz="44021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77600" indent="-1100138" algn="l" defTabSz="44021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34800" indent="-1100138" algn="l" defTabSz="44021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55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41" name="Rectangle 59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90" name="Rectangle 1064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91" name="Rectangle 1066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92" name="Rectangle 1068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93" name="Rectangle 1074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97" name="Rectangle 1081"/>
          <p:cNvSpPr>
            <a:spLocks noChangeArrowheads="1"/>
          </p:cNvSpPr>
          <p:nvPr/>
        </p:nvSpPr>
        <p:spPr bwMode="auto">
          <a:xfrm>
            <a:off x="0" y="-244475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47" name="Rectangle 1276"/>
          <p:cNvSpPr>
            <a:spLocks noChangeArrowheads="1"/>
          </p:cNvSpPr>
          <p:nvPr/>
        </p:nvSpPr>
        <p:spPr bwMode="auto">
          <a:xfrm>
            <a:off x="0" y="20667663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60" name="Rectangle 136"/>
          <p:cNvSpPr>
            <a:spLocks noChangeArrowheads="1"/>
          </p:cNvSpPr>
          <p:nvPr/>
        </p:nvSpPr>
        <p:spPr bwMode="auto">
          <a:xfrm>
            <a:off x="0" y="2135505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235" name="Text Box 211"/>
          <p:cNvSpPr txBox="1">
            <a:spLocks noChangeArrowheads="1"/>
          </p:cNvSpPr>
          <p:nvPr/>
        </p:nvSpPr>
        <p:spPr bwMode="auto">
          <a:xfrm>
            <a:off x="4536729" y="4111625"/>
            <a:ext cx="271653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402138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02138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02138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02138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02138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021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021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021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0213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3600" b="1" dirty="0">
                <a:solidFill>
                  <a:schemeClr val="tx2"/>
                </a:solidFill>
              </a:rPr>
              <a:t>Nome 1 </a:t>
            </a:r>
            <a:r>
              <a:rPr lang="pt-BR" altLang="pt-BR" sz="3600" dirty="0">
                <a:solidFill>
                  <a:schemeClr val="tx2"/>
                </a:solidFill>
              </a:rPr>
              <a:t>(SIGLA da instituição) /  e-mail: </a:t>
            </a:r>
            <a:r>
              <a:rPr lang="pt-BR" altLang="pt-BR" sz="3600" dirty="0" err="1">
                <a:solidFill>
                  <a:schemeClr val="tx2"/>
                </a:solidFill>
              </a:rPr>
              <a:t>xxxxxxxxxx@xxxx.xxx</a:t>
            </a:r>
            <a:r>
              <a:rPr lang="pt-BR" altLang="pt-BR" sz="3600" dirty="0">
                <a:solidFill>
                  <a:schemeClr val="tx2"/>
                </a:solidFill>
              </a:rPr>
              <a:t>            </a:t>
            </a:r>
            <a:r>
              <a:rPr lang="pt-BR" altLang="pt-BR" sz="3600" b="1" dirty="0">
                <a:solidFill>
                  <a:schemeClr val="tx2"/>
                </a:solidFill>
              </a:rPr>
              <a:t>Nome 3</a:t>
            </a:r>
            <a:r>
              <a:rPr lang="pt-BR" altLang="pt-BR" sz="3600" dirty="0">
                <a:solidFill>
                  <a:schemeClr val="tx2"/>
                </a:solidFill>
              </a:rPr>
              <a:t> (SIGLA da instituição) / e-mail: </a:t>
            </a:r>
            <a:r>
              <a:rPr lang="pt-BR" altLang="pt-BR" sz="3600" dirty="0" err="1">
                <a:solidFill>
                  <a:schemeClr val="tx2"/>
                </a:solidFill>
              </a:rPr>
              <a:t>xxxxxxxxx@xxxxx.xxx</a:t>
            </a:r>
            <a:r>
              <a:rPr lang="pt-BR" altLang="pt-BR" sz="3600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3600" b="1" dirty="0">
                <a:solidFill>
                  <a:schemeClr val="tx2"/>
                </a:solidFill>
              </a:rPr>
              <a:t>Nome 2 </a:t>
            </a:r>
            <a:r>
              <a:rPr lang="pt-BR" altLang="pt-BR" sz="3600" dirty="0">
                <a:solidFill>
                  <a:schemeClr val="tx2"/>
                </a:solidFill>
              </a:rPr>
              <a:t>(SIGLA da instituição) /  e-mail: </a:t>
            </a:r>
            <a:r>
              <a:rPr lang="pt-BR" altLang="pt-BR" sz="3600" dirty="0" err="1">
                <a:solidFill>
                  <a:schemeClr val="tx2"/>
                </a:solidFill>
              </a:rPr>
              <a:t>xxxxxxxxxx@xxxx.xxx</a:t>
            </a:r>
            <a:r>
              <a:rPr lang="pt-BR" altLang="pt-BR" sz="3600" dirty="0">
                <a:solidFill>
                  <a:schemeClr val="tx2"/>
                </a:solidFill>
              </a:rPr>
              <a:t>            </a:t>
            </a:r>
            <a:r>
              <a:rPr lang="pt-BR" altLang="pt-BR" sz="3600" b="1" dirty="0">
                <a:solidFill>
                  <a:schemeClr val="tx2"/>
                </a:solidFill>
              </a:rPr>
              <a:t>Nome 4 </a:t>
            </a:r>
            <a:r>
              <a:rPr lang="pt-BR" altLang="pt-BR" sz="3600" dirty="0">
                <a:solidFill>
                  <a:schemeClr val="tx2"/>
                </a:solidFill>
              </a:rPr>
              <a:t>(SIGLA da instituição) / e-mail: </a:t>
            </a:r>
            <a:r>
              <a:rPr lang="pt-BR" altLang="pt-BR" sz="3600" dirty="0" err="1">
                <a:solidFill>
                  <a:schemeClr val="tx2"/>
                </a:solidFill>
              </a:rPr>
              <a:t>xxxxxxxxx@xxxxx.xxx</a:t>
            </a:r>
            <a:r>
              <a:rPr lang="pt-BR" altLang="pt-BR" sz="36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36" name="Rectangle 212"/>
          <p:cNvSpPr>
            <a:spLocks noChangeArrowheads="1"/>
          </p:cNvSpPr>
          <p:nvPr/>
        </p:nvSpPr>
        <p:spPr bwMode="auto">
          <a:xfrm>
            <a:off x="0" y="5040313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240" name="Rectangle 216"/>
          <p:cNvSpPr>
            <a:spLocks noChangeArrowheads="1"/>
          </p:cNvSpPr>
          <p:nvPr/>
        </p:nvSpPr>
        <p:spPr bwMode="auto">
          <a:xfrm>
            <a:off x="5219470" y="944563"/>
            <a:ext cx="26193980" cy="2627312"/>
          </a:xfrm>
          <a:prstGeom prst="rect">
            <a:avLst/>
          </a:prstGeom>
          <a:solidFill>
            <a:srgbClr val="2A00DD"/>
          </a:solidFill>
          <a:ln w="44450" cmpd="dbl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 defTabSz="4402138" eaLnBrk="0" hangingPunct="0"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defTabSz="4402138" eaLnBrk="0" hangingPunct="0"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defTabSz="4402138" eaLnBrk="0" hangingPunct="0"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defTabSz="4402138" eaLnBrk="0" hangingPunct="0"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defTabSz="4402138" eaLnBrk="0" hangingPunct="0"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defTabSz="4402138" eaLnBrk="0" fontAlgn="base" hangingPunct="0">
              <a:spcBef>
                <a:spcPct val="0"/>
              </a:spcBef>
              <a:spcAft>
                <a:spcPct val="0"/>
              </a:spcAft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defTabSz="4402138" eaLnBrk="0" fontAlgn="base" hangingPunct="0">
              <a:spcBef>
                <a:spcPct val="0"/>
              </a:spcBef>
              <a:spcAft>
                <a:spcPct val="0"/>
              </a:spcAft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defTabSz="4402138" eaLnBrk="0" fontAlgn="base" hangingPunct="0">
              <a:spcBef>
                <a:spcPct val="0"/>
              </a:spcBef>
              <a:spcAft>
                <a:spcPct val="0"/>
              </a:spcAft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defTabSz="4402138" eaLnBrk="0" fontAlgn="base" hangingPunct="0">
              <a:spcBef>
                <a:spcPct val="0"/>
              </a:spcBef>
              <a:spcAft>
                <a:spcPct val="0"/>
              </a:spcAft>
              <a:defRPr sz="2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7600" b="1" dirty="0" smtClean="0">
                <a:solidFill>
                  <a:schemeClr val="bg1"/>
                </a:solidFill>
              </a:rPr>
              <a:t>Incluir neste espaço o título do trabalho: em letras minúsculas, centralizado, em negrito</a:t>
            </a:r>
            <a:endParaRPr lang="pt-BR" altLang="pt-BR" sz="7600" b="1" dirty="0">
              <a:solidFill>
                <a:schemeClr val="bg1"/>
              </a:solidFill>
            </a:endParaRPr>
          </a:p>
        </p:txBody>
      </p:sp>
      <p:sp>
        <p:nvSpPr>
          <p:cNvPr id="1275" name="Rectangle 251"/>
          <p:cNvSpPr>
            <a:spLocks noChangeArrowheads="1"/>
          </p:cNvSpPr>
          <p:nvPr/>
        </p:nvSpPr>
        <p:spPr bwMode="auto">
          <a:xfrm>
            <a:off x="0" y="21483638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277" name="Rectangle 253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1" y="1080420"/>
            <a:ext cx="4939683" cy="242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02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02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60</Words>
  <Application>Microsoft Office PowerPoint</Application>
  <PresentationFormat>Personalizar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ROBERTO</dc:creator>
  <cp:lastModifiedBy>TPC02</cp:lastModifiedBy>
  <cp:revision>336</cp:revision>
  <dcterms:created xsi:type="dcterms:W3CDTF">2003-07-17T20:06:11Z</dcterms:created>
  <dcterms:modified xsi:type="dcterms:W3CDTF">2018-04-30T19:29:50Z</dcterms:modified>
</cp:coreProperties>
</file>